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905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05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6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066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538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252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38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9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79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13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477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E2BFB-350B-4467-B546-D78E8033FB96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E24E9-A45C-4449-80F5-19CE1D463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473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092" y="1551648"/>
            <a:ext cx="3444420" cy="486993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3906" y="415635"/>
            <a:ext cx="7373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год - Год научно- технологического развития в РТ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50" y="1069166"/>
            <a:ext cx="3663515" cy="56558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Объект 11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340" y="1248234"/>
            <a:ext cx="3995845" cy="54767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833" y="104206"/>
            <a:ext cx="1795549" cy="1009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987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9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</cp:revision>
  <dcterms:created xsi:type="dcterms:W3CDTF">2024-01-16T07:06:34Z</dcterms:created>
  <dcterms:modified xsi:type="dcterms:W3CDTF">2024-01-16T09:01:33Z</dcterms:modified>
</cp:coreProperties>
</file>